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84" r:id="rId13"/>
    <p:sldId id="279" r:id="rId14"/>
    <p:sldId id="261" r:id="rId15"/>
    <p:sldId id="262" r:id="rId16"/>
    <p:sldId id="263" r:id="rId17"/>
    <p:sldId id="264" r:id="rId18"/>
    <p:sldId id="278" r:id="rId19"/>
    <p:sldId id="280" r:id="rId20"/>
    <p:sldId id="283" r:id="rId21"/>
    <p:sldId id="281" r:id="rId22"/>
    <p:sldId id="276" r:id="rId23"/>
    <p:sldId id="277" r:id="rId24"/>
    <p:sldId id="285" r:id="rId25"/>
    <p:sldId id="286"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9" d="100"/>
          <a:sy n="89" d="100"/>
        </p:scale>
        <p:origin x="1350"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4.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7312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p:txBody>
          <a:bodyPr/>
          <a:lstStyle/>
          <a:p>
            <a:r>
              <a:rPr lang="nb-NO" dirty="0" smtClean="0"/>
              <a:t>Vignetting:</a:t>
            </a:r>
          </a:p>
          <a:p>
            <a:r>
              <a:rPr lang="nb-NO" dirty="0" smtClean="0"/>
              <a:t>Effect that darkens the corners of a picture</a:t>
            </a:r>
          </a:p>
          <a:p>
            <a:r>
              <a:rPr lang="nb-NO" dirty="0" smtClean="0"/>
              <a:t>(ask tom if noticable when creating moeacs)’</a:t>
            </a:r>
          </a:p>
          <a:p>
            <a:r>
              <a:rPr lang="nb-NO" dirty="0" smtClean="0"/>
              <a:t>Flat-fiel images</a:t>
            </a:r>
          </a:p>
          <a:p>
            <a:r>
              <a:rPr lang="nb-NO" dirty="0" smtClean="0"/>
              <a:t>Also removes any dust rings</a:t>
            </a:r>
          </a:p>
          <a:p>
            <a:r>
              <a:rPr lang="nb-NO" dirty="0" smtClean="0"/>
              <a:t>«Toms picture of Tonys dust rings»</a:t>
            </a:r>
            <a:endParaRPr lang="en-US" dirty="0"/>
          </a:p>
        </p:txBody>
      </p:sp>
      <p:pic>
        <p:nvPicPr>
          <p:cNvPr id="4" name="Picture 3"/>
          <p:cNvPicPr>
            <a:picLocks noChangeAspect="1"/>
          </p:cNvPicPr>
          <p:nvPr/>
        </p:nvPicPr>
        <p:blipFill>
          <a:blip r:embed="rId2"/>
          <a:stretch>
            <a:fillRect/>
          </a:stretch>
        </p:blipFill>
        <p:spPr>
          <a:xfrm>
            <a:off x="6229350" y="3695700"/>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2" name="Title 1"/>
          <p:cNvSpPr>
            <a:spLocks noGrp="1"/>
          </p:cNvSpPr>
          <p:nvPr>
            <p:ph type="title"/>
          </p:nvPr>
        </p:nvSpPr>
        <p:spPr>
          <a:xfrm>
            <a:off x="838200" y="198871"/>
            <a:ext cx="10515600" cy="1325563"/>
          </a:xfrm>
        </p:spPr>
        <p:txBody>
          <a:bodyPr/>
          <a:lstStyle/>
          <a:p>
            <a:r>
              <a:rPr lang="en-GB" dirty="0" smtClean="0">
                <a:solidFill>
                  <a:schemeClr val="bg1"/>
                </a:solidFill>
              </a:rPr>
              <a:t>Sharpened</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Poorly made lense</a:t>
            </a:r>
          </a:p>
          <a:p>
            <a:r>
              <a:rPr lang="nb-NO" dirty="0" smtClean="0">
                <a:solidFill>
                  <a:prstClr val="black"/>
                </a:solidFill>
              </a:rPr>
              <a:t>Reflective indices</a:t>
            </a:r>
          </a:p>
          <a:p>
            <a:r>
              <a:rPr lang="nb-NO" dirty="0" smtClean="0">
                <a:solidFill>
                  <a:prstClr val="black"/>
                </a:solidFill>
              </a:rPr>
              <a:t>Seen in strong contrast</a:t>
            </a: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r>
              <a:rPr lang="nb-NO" dirty="0" smtClean="0">
                <a:solidFill>
                  <a:prstClr val="black"/>
                </a:solidFill>
              </a:rPr>
              <a:t>https://en.wikipedia.org/wiki/Chromatic_aberration</a:t>
            </a:r>
            <a:endParaRPr lang="nb-NO" dirty="0">
              <a:solidFill>
                <a:prstClr val="black"/>
              </a:solidFill>
            </a:endParaRPr>
          </a:p>
        </p:txBody>
      </p:sp>
    </p:spTree>
    <p:extLst>
      <p:ext uri="{BB962C8B-B14F-4D97-AF65-F5344CB8AC3E}">
        <p14:creationId xmlns:p14="http://schemas.microsoft.com/office/powerpoint/2010/main" val="406006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taking raw pictures</a:t>
            </a:r>
            <a:endParaRPr lang="en-GB" dirty="0"/>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t>Remember </a:t>
            </a:r>
            <a:r>
              <a:rPr lang="en-US" dirty="0"/>
              <a:t>disclaimer to say we have not calibrated our pictures:</a:t>
            </a:r>
            <a:endParaRPr lang="en-GB" dirty="0"/>
          </a:p>
          <a:p>
            <a:r>
              <a:rPr lang="en-US" dirty="0"/>
              <a:t>(Tom’s pictures and graphs that take into account earth’s atmosphere, as it will effect absorption bands</a:t>
            </a:r>
            <a:r>
              <a:rPr lang="en-US" dirty="0" smtClean="0"/>
              <a:t>)</a:t>
            </a:r>
            <a:endParaRPr lang="en-GB" dirty="0"/>
          </a:p>
          <a:p>
            <a:r>
              <a:rPr lang="en-US" dirty="0"/>
              <a:t> </a:t>
            </a:r>
            <a:r>
              <a:rPr lang="en-US" dirty="0" smtClean="0"/>
              <a:t>Light pollution also needs to be taken into account(clearer sky)</a:t>
            </a:r>
            <a:endParaRPr lang="en-GB" dirty="0"/>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839282" y="3016251"/>
              <a:ext cx="298526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717</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22</vt:i4>
      </vt:variant>
    </vt:vector>
  </HeadingPairs>
  <TitlesOfParts>
    <vt:vector size="30"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PowerPoint Presentation</vt:lpstr>
      <vt:lpstr>Tony’s Images (2013)</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Optical effects:</vt:lpstr>
      <vt:lpstr>PowerPoint Presentation</vt:lpstr>
      <vt:lpstr>Correcting images</vt:lpstr>
      <vt:lpstr>Sharpened</vt:lpstr>
      <vt:lpstr>Chromatic aberration</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109</cp:revision>
  <dcterms:created xsi:type="dcterms:W3CDTF">2016-02-19T14:38:03Z</dcterms:created>
  <dcterms:modified xsi:type="dcterms:W3CDTF">2016-02-25T10:40:52Z</dcterms:modified>
</cp:coreProperties>
</file>